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17" r:id="rId3"/>
    <p:sldId id="418" r:id="rId4"/>
    <p:sldId id="378" r:id="rId5"/>
    <p:sldId id="396" r:id="rId6"/>
    <p:sldId id="398" r:id="rId7"/>
    <p:sldId id="401" r:id="rId8"/>
    <p:sldId id="399" r:id="rId9"/>
    <p:sldId id="407" r:id="rId10"/>
    <p:sldId id="403" r:id="rId11"/>
    <p:sldId id="408" r:id="rId12"/>
    <p:sldId id="409" r:id="rId13"/>
    <p:sldId id="404" r:id="rId14"/>
    <p:sldId id="410" r:id="rId15"/>
    <p:sldId id="411" r:id="rId16"/>
    <p:sldId id="412" r:id="rId17"/>
    <p:sldId id="413" r:id="rId18"/>
    <p:sldId id="414" r:id="rId19"/>
    <p:sldId id="416" r:id="rId20"/>
    <p:sldId id="415" r:id="rId21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24"/>
    </p:embeddedFont>
    <p:embeddedFont>
      <p:font typeface="Sniglet" panose="020B0604020202020204" charset="0"/>
      <p:regular r:id="rId25"/>
    </p:embeddedFont>
    <p:embeddedFont>
      <p:font typeface="Adobe Devanagari" panose="02040503050201020203" pitchFamily="18" charset="0"/>
      <p:regular r:id="rId26"/>
      <p:bold r:id="rId27"/>
      <p:italic r:id="rId28"/>
      <p:boldItalic r:id="rId29"/>
    </p:embeddedFont>
    <p:embeddedFont>
      <p:font typeface="Bahnschrift Light Condensed" panose="020B0502040204020203" pitchFamily="34" charset="0"/>
      <p:regular r:id="rId30"/>
    </p:embeddedFont>
    <p:embeddedFont>
      <p:font typeface="Dosis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102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34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Android Forensic Using </a:t>
            </a:r>
            <a:r>
              <a:rPr lang="en-US" dirty="0" err="1" smtClean="0"/>
              <a:t>Santoku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09" y="985735"/>
            <a:ext cx="4160691" cy="2409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239" y="849549"/>
            <a:ext cx="3028909" cy="30823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403387" y="2574587"/>
            <a:ext cx="2204936" cy="103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85" y="667965"/>
            <a:ext cx="4154898" cy="3586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617" y="1089498"/>
            <a:ext cx="3914988" cy="2413432"/>
          </a:xfrm>
          <a:prstGeom prst="rect">
            <a:avLst/>
          </a:prstGeom>
        </p:spPr>
      </p:pic>
      <p:sp>
        <p:nvSpPr>
          <p:cNvPr id="5" name="AutoShape 2" descr="lyle r1-1-18ha traffic sign,18&quot;h,18&quot;w,alumin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154" y="2120629"/>
            <a:ext cx="858263" cy="85826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6848272" y="2549761"/>
            <a:ext cx="234882" cy="4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54983" y="2594043"/>
            <a:ext cx="310634" cy="38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46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9" y="796318"/>
            <a:ext cx="5831608" cy="3211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9" y="313498"/>
            <a:ext cx="2349629" cy="4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8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05" y="427259"/>
            <a:ext cx="5180303" cy="37175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08" y="307662"/>
            <a:ext cx="2283188" cy="40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8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9" y="940340"/>
            <a:ext cx="3688630" cy="2778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673" y="786877"/>
            <a:ext cx="4298926" cy="316903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381328" y="1614791"/>
            <a:ext cx="4053191" cy="190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634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0" y="1063557"/>
            <a:ext cx="4002772" cy="2840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52" y="1087678"/>
            <a:ext cx="3978958" cy="281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6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33" y="380403"/>
            <a:ext cx="599206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8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7" y="165896"/>
            <a:ext cx="4419676" cy="1878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50" y="1707038"/>
            <a:ext cx="4094250" cy="288968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71864" y="1105162"/>
            <a:ext cx="2174486" cy="60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77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022" y="2308698"/>
            <a:ext cx="3582246" cy="241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3" y="229429"/>
            <a:ext cx="4766465" cy="21066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814536" y="1958502"/>
            <a:ext cx="2598486" cy="35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502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Take a snapshot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833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SECURITY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8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current setting for </a:t>
            </a:r>
            <a:r>
              <a:rPr lang="en-US" dirty="0" err="1" smtClean="0"/>
              <a:t>furture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85322"/>
            <a:ext cx="5691042" cy="34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6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45047"/>
            <a:ext cx="8773398" cy="493335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7574" y="4567948"/>
            <a:ext cx="6122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https://www.nowsecure.com/infographics/anatomy-mobile-attack/</a:t>
            </a:r>
          </a:p>
        </p:txBody>
      </p:sp>
    </p:spTree>
    <p:extLst>
      <p:ext uri="{BB962C8B-B14F-4D97-AF65-F5344CB8AC3E}">
        <p14:creationId xmlns:p14="http://schemas.microsoft.com/office/powerpoint/2010/main" val="409600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required for the lab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400" dirty="0" err="1"/>
              <a:t>Santoku</a:t>
            </a:r>
            <a:r>
              <a:rPr lang="en-US" sz="2400" dirty="0"/>
              <a:t> Linux </a:t>
            </a:r>
            <a:r>
              <a:rPr lang="en-US" sz="2400" dirty="0" smtClean="0"/>
              <a:t>Installation: You need to follow </a:t>
            </a:r>
            <a:r>
              <a:rPr lang="en-US" sz="2400" dirty="0" err="1" smtClean="0"/>
              <a:t>Santoku</a:t>
            </a:r>
            <a:r>
              <a:rPr lang="en-US" sz="2400" dirty="0" smtClean="0"/>
              <a:t> installation PPTs to install </a:t>
            </a:r>
            <a:r>
              <a:rPr lang="en-US" sz="2400" dirty="0" err="1" smtClean="0"/>
              <a:t>Santoku</a:t>
            </a:r>
            <a:endParaRPr lang="en-US" sz="2400" dirty="0" smtClean="0"/>
          </a:p>
          <a:p>
            <a:pPr fontAlgn="base"/>
            <a:r>
              <a:rPr lang="en-US" sz="2400" dirty="0" smtClean="0"/>
              <a:t>An Android device</a:t>
            </a:r>
          </a:p>
          <a:p>
            <a:pPr fontAlgn="base"/>
            <a:r>
              <a:rPr lang="en-US" sz="2400" dirty="0" smtClean="0"/>
              <a:t>Cable</a:t>
            </a:r>
            <a:endParaRPr lang="en-US" sz="2400" dirty="0"/>
          </a:p>
          <a:p>
            <a:pPr fontAlgn="base"/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382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Android </a:t>
            </a:r>
            <a:r>
              <a:rPr lang="en-US" sz="4000" dirty="0" smtClean="0"/>
              <a:t>device setting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25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7" y="272371"/>
            <a:ext cx="2356982" cy="4190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65" y="308039"/>
            <a:ext cx="2316854" cy="4118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964" y="272370"/>
            <a:ext cx="2336917" cy="4154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350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998" y="170959"/>
            <a:ext cx="2590092" cy="4604609"/>
          </a:xfrm>
          <a:prstGeom prst="rect">
            <a:avLst/>
          </a:prstGeom>
        </p:spPr>
      </p:pic>
      <p:pic>
        <p:nvPicPr>
          <p:cNvPr id="1026" name="Picture 2" descr="Image result for connect to android from 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07456" y="1720182"/>
            <a:ext cx="3802400" cy="1314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6" name="Straight Arrow Connector 5"/>
          <p:cNvCxnSpPr/>
          <p:nvPr/>
        </p:nvCxnSpPr>
        <p:spPr>
          <a:xfrm flipV="1">
            <a:off x="3922869" y="2473263"/>
            <a:ext cx="9234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01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1" y="1491040"/>
            <a:ext cx="2450084" cy="10819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974" y="904822"/>
            <a:ext cx="5621564" cy="292139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3311" y="1673157"/>
            <a:ext cx="2181663" cy="23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21941" y="2483796"/>
            <a:ext cx="920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Your device name is different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7" y="638795"/>
            <a:ext cx="3343742" cy="3553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50" y="638795"/>
            <a:ext cx="4142305" cy="355332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41515" y="1232170"/>
            <a:ext cx="1256135" cy="64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52226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48</Words>
  <Application>Microsoft Office PowerPoint</Application>
  <PresentationFormat>On-screen Show (16:9)</PresentationFormat>
  <Paragraphs>27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Brush Script MT</vt:lpstr>
      <vt:lpstr>Sniglet</vt:lpstr>
      <vt:lpstr>Arial</vt:lpstr>
      <vt:lpstr>Adobe Devanagari</vt:lpstr>
      <vt:lpstr>Bahnschrift Light Condensed</vt:lpstr>
      <vt:lpstr>Dosis</vt:lpstr>
      <vt:lpstr>Friar template</vt:lpstr>
      <vt:lpstr>Android Forensic Using Santoku</vt:lpstr>
      <vt:lpstr>MOBILE SECURITY</vt:lpstr>
      <vt:lpstr>PowerPoint Presentation</vt:lpstr>
      <vt:lpstr>Items required for the lab</vt:lpstr>
      <vt:lpstr>Android device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a snapshot</vt:lpstr>
      <vt:lpstr>Save current setting for furture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195</cp:revision>
  <dcterms:modified xsi:type="dcterms:W3CDTF">2018-10-26T15:41:28Z</dcterms:modified>
</cp:coreProperties>
</file>